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5" Target="tableStyles.xml" Type="http://schemas.openxmlformats.org/officeDocument/2006/relationships/tableStyles"/>
  <Relationship Id="rId6" Target="slides/slide1.xml" Type="http://schemas.openxmlformats.org/officeDocument/2006/relationships/slide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584acda3-2ee8-493a-9bc9-245b86374c5d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388c343-762c-4d69-8539-c17aa4a89b3f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8adc3d6e-dbc4-45f4-ab8e-27bb2d1047c0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5ca982e0-d476-4d5d-b36f-e60f742d80e0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62418b2-4711-43fc-afa8-acc43ab72176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ffb4c4e-31dc-45d9-b573-148770e1a56c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8b78a9a0-b25f-4a7d-9d6b-4672039ae83e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8d05ff0-cc4e-429f-9f64-c45c7c3f1cba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a7f60e4e-fb79-4443-bee8-16123aa62175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3ed173f-5c51-49ec-9cc8-f12abcd47bc4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09ff7ee-0686-4b87-8a62-bfaac531f3d2.png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a34e3cd-e522-4724-a390-4fe02362d7d1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0b70e1e-edee-4bc8-b8bf-ba2f6bab34c6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34348a2c-97e3-401c-bf7d-edc39d191460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832e3750-540c-4128-8005-05478f6aa017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00a359c5-db0c-413d-b9ec-ad8f633e04a5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b84b439-1db4-4493-aa65-bab4cf22bf37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79937551-1e0e-4f5e-b06a-446f87d9f60a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ac2978f7-595e-4a72-84eb-251fb772e7bd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566d083b-f147-4609-bbab-9bb6186a4e77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3508c21-2b6d-4de5-8bce-35a150c42d54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4512a59d-2c98-4048-980b-fd692c80d5a9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7303946-f10a-485c-81d8-d4a1d4473075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e66bcbd-344b-44ec-9336-3a557e48ebe2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4783f2a8-bd5c-43ee-b432-9e81750ef707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d3ea140-d41a-4879-8dd0-de3e45e5849f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e3c8a4e-e5fe-4904-acda-c9dd63c5e47b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6660fe7-5a6b-4a63-a551-f0324a9d1bd5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9a70501-b38e-4259-adc1-34e3e1172da0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0d66d9ea-1e97-43a1-a906-4abfc0f4dba6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3cdeebc-79f8-4c52-9705-dab935b8f82e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8170073-c219-4771-912d-797140d6293d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f1ec0cc1-8173-4fee-948d-ea885a733654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328ccd80-a67e-49db-a033-df7ed1a27b69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a110695-5ca6-4005-9042-40a2d774b8ce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8c76122-d20e-4bf6-bb1c-8648da725b5c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3f8d9e86-da71-43e7-bfee-4a44102750b0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338cb92-27f9-45fe-ad83-d8bb5aa1ec1c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3c6f0b2-6891-4f5e-bc27-23e3d81958d2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fb53133e-a92f-4ea2-b070-515b1f5c5e1d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afb2af21-6589-4304-af72-2b28c2abd710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Load Termination Report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